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m4a" ContentType="audi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5"/>
    <p:restoredTop sz="94467"/>
  </p:normalViewPr>
  <p:slideViewPr>
    <p:cSldViewPr snapToGrid="0" snapToObjects="1">
      <p:cViewPr varScale="1">
        <p:scale>
          <a:sx n="77" d="100"/>
          <a:sy n="77" d="100"/>
        </p:scale>
        <p:origin x="216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B325-4413-5B41-B60C-9B8C36368195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2ABC8-8A58-0244-ACEF-8E891C509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8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B325-4413-5B41-B60C-9B8C36368195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2ABC8-8A58-0244-ACEF-8E891C509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601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B325-4413-5B41-B60C-9B8C36368195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2ABC8-8A58-0244-ACEF-8E891C509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4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B325-4413-5B41-B60C-9B8C36368195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2ABC8-8A58-0244-ACEF-8E891C509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357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B325-4413-5B41-B60C-9B8C36368195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2ABC8-8A58-0244-ACEF-8E891C509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96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B325-4413-5B41-B60C-9B8C36368195}" type="datetimeFigureOut">
              <a:rPr lang="en-US" smtClean="0"/>
              <a:t>11/7/17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2ABC8-8A58-0244-ACEF-8E891C509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74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B325-4413-5B41-B60C-9B8C36368195}" type="datetimeFigureOut">
              <a:rPr lang="en-US" smtClean="0"/>
              <a:t>11/7/17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2ABC8-8A58-0244-ACEF-8E891C509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72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B325-4413-5B41-B60C-9B8C36368195}" type="datetimeFigureOut">
              <a:rPr lang="en-US" smtClean="0"/>
              <a:t>11/7/17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2ABC8-8A58-0244-ACEF-8E891C509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5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B325-4413-5B41-B60C-9B8C36368195}" type="datetimeFigureOut">
              <a:rPr lang="en-US" smtClean="0"/>
              <a:t>11/7/17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2ABC8-8A58-0244-ACEF-8E891C509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7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B325-4413-5B41-B60C-9B8C36368195}" type="datetimeFigureOut">
              <a:rPr lang="en-US" smtClean="0"/>
              <a:t>11/7/17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2ABC8-8A58-0244-ACEF-8E891C509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17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B325-4413-5B41-B60C-9B8C36368195}" type="datetimeFigureOut">
              <a:rPr lang="en-US" smtClean="0"/>
              <a:t>11/7/17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2ABC8-8A58-0244-ACEF-8E891C509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05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6B325-4413-5B41-B60C-9B8C36368195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2ABC8-8A58-0244-ACEF-8E891C509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59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media" Target="../media/media2.m4a"/><Relationship Id="rId4" Type="http://schemas.openxmlformats.org/officeDocument/2006/relationships/audio" Target="../media/media2.m4a"/><Relationship Id="rId5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1" Type="http://schemas.microsoft.com/office/2007/relationships/media" Target="../media/media1.m4a"/><Relationship Id="rId2" Type="http://schemas.openxmlformats.org/officeDocument/2006/relationships/audio" Target="../media/media1.m4a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281377"/>
              </p:ext>
            </p:extLst>
          </p:nvPr>
        </p:nvGraphicFramePr>
        <p:xfrm>
          <a:off x="468282" y="353289"/>
          <a:ext cx="11255435" cy="61514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1087"/>
                <a:gridCol w="2251087"/>
                <a:gridCol w="2251087"/>
                <a:gridCol w="2251087"/>
                <a:gridCol w="2251087"/>
              </a:tblGrid>
              <a:tr h="1487978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latin typeface="KG Part of Me" charset="0"/>
                          <a:ea typeface="KG Part of Me" charset="0"/>
                          <a:cs typeface="KG Part of Me" charset="0"/>
                        </a:rPr>
                        <a:t>the</a:t>
                      </a:r>
                      <a:endParaRPr lang="en-US" sz="4800" dirty="0">
                        <a:latin typeface="KG Part of Me" charset="0"/>
                        <a:ea typeface="KG Part of Me" charset="0"/>
                        <a:cs typeface="KG Part of M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latin typeface="KG Part of Me" charset="0"/>
                          <a:ea typeface="KG Part of Me" charset="0"/>
                          <a:cs typeface="KG Part of Me" charset="0"/>
                        </a:rPr>
                        <a:t>to</a:t>
                      </a:r>
                      <a:endParaRPr lang="en-US" sz="4800" dirty="0">
                        <a:latin typeface="KG Part of Me" charset="0"/>
                        <a:ea typeface="KG Part of Me" charset="0"/>
                        <a:cs typeface="KG Part of M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latin typeface="KG Part of Me" charset="0"/>
                          <a:ea typeface="KG Part of Me" charset="0"/>
                          <a:cs typeface="KG Part of Me" charset="0"/>
                        </a:rPr>
                        <a:t>and</a:t>
                      </a:r>
                      <a:endParaRPr lang="en-US" sz="4800" dirty="0">
                        <a:latin typeface="KG Part of Me" charset="0"/>
                        <a:ea typeface="KG Part of Me" charset="0"/>
                        <a:cs typeface="KG Part of M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latin typeface="KG Part of Me" charset="0"/>
                          <a:ea typeface="KG Part of Me" charset="0"/>
                          <a:cs typeface="KG Part of Me" charset="0"/>
                        </a:rPr>
                        <a:t>a</a:t>
                      </a:r>
                      <a:endParaRPr lang="en-US" sz="4800" dirty="0">
                        <a:latin typeface="KG Part of Me" charset="0"/>
                        <a:ea typeface="KG Part of Me" charset="0"/>
                        <a:cs typeface="KG Part of M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latin typeface="KG Part of Me" charset="0"/>
                          <a:ea typeface="KG Part of Me" charset="0"/>
                          <a:cs typeface="KG Part of Me" charset="0"/>
                        </a:rPr>
                        <a:t>I</a:t>
                      </a:r>
                      <a:endParaRPr lang="en-US" sz="4800" dirty="0">
                        <a:latin typeface="KG Part of Me" charset="0"/>
                        <a:ea typeface="KG Part of Me" charset="0"/>
                        <a:cs typeface="KG Part of M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481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latin typeface="KG Part of Me" charset="0"/>
                          <a:ea typeface="KG Part of Me" charset="0"/>
                          <a:cs typeface="KG Part of Me" charset="0"/>
                        </a:rPr>
                        <a:t>you</a:t>
                      </a:r>
                      <a:endParaRPr lang="en-US" sz="4800" dirty="0">
                        <a:latin typeface="KG Part of Me" charset="0"/>
                        <a:ea typeface="KG Part of Me" charset="0"/>
                        <a:cs typeface="KG Part of M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latin typeface="KG Part of Me" charset="0"/>
                          <a:ea typeface="KG Part of Me" charset="0"/>
                          <a:cs typeface="KG Part of Me" charset="0"/>
                        </a:rPr>
                        <a:t>it</a:t>
                      </a:r>
                      <a:endParaRPr lang="en-US" sz="4800" dirty="0">
                        <a:latin typeface="KG Part of Me" charset="0"/>
                        <a:ea typeface="KG Part of Me" charset="0"/>
                        <a:cs typeface="KG Part of M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latin typeface="KG Part of Me" charset="0"/>
                          <a:ea typeface="KG Part of Me" charset="0"/>
                          <a:cs typeface="KG Part of Me" charset="0"/>
                        </a:rPr>
                        <a:t>in</a:t>
                      </a:r>
                      <a:endParaRPr lang="en-US" sz="4800" dirty="0">
                        <a:latin typeface="KG Part of Me" charset="0"/>
                        <a:ea typeface="KG Part of Me" charset="0"/>
                        <a:cs typeface="KG Part of M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latin typeface="KG Part of Me" charset="0"/>
                          <a:ea typeface="KG Part of Me" charset="0"/>
                          <a:cs typeface="KG Part of Me" charset="0"/>
                        </a:rPr>
                        <a:t>said</a:t>
                      </a:r>
                      <a:endParaRPr lang="en-US" sz="4800" dirty="0">
                        <a:latin typeface="KG Part of Me" charset="0"/>
                        <a:ea typeface="KG Part of Me" charset="0"/>
                        <a:cs typeface="KG Part of M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latin typeface="KG Part of Me" charset="0"/>
                          <a:ea typeface="KG Part of Me" charset="0"/>
                          <a:cs typeface="KG Part of Me" charset="0"/>
                        </a:rPr>
                        <a:t>for</a:t>
                      </a:r>
                      <a:endParaRPr lang="en-US" sz="4800" dirty="0">
                        <a:latin typeface="KG Part of Me" charset="0"/>
                        <a:ea typeface="KG Part of Me" charset="0"/>
                        <a:cs typeface="KG Part of M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481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latin typeface="KG Part of Me" charset="0"/>
                          <a:ea typeface="KG Part of Me" charset="0"/>
                          <a:cs typeface="KG Part of Me" charset="0"/>
                        </a:rPr>
                        <a:t>go</a:t>
                      </a:r>
                      <a:endParaRPr lang="en-US" sz="4800" dirty="0">
                        <a:latin typeface="KG Part of Me" charset="0"/>
                        <a:ea typeface="KG Part of Me" charset="0"/>
                        <a:cs typeface="KG Part of M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latin typeface="KG Part of Me" charset="0"/>
                          <a:ea typeface="KG Part of Me" charset="0"/>
                          <a:cs typeface="KG Part of Me" charset="0"/>
                        </a:rPr>
                        <a:t>we</a:t>
                      </a:r>
                      <a:endParaRPr lang="en-US" sz="4800" dirty="0">
                        <a:latin typeface="KG Part of Me" charset="0"/>
                        <a:ea typeface="KG Part of Me" charset="0"/>
                        <a:cs typeface="KG Part of M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latin typeface="KG Part of Me" charset="0"/>
                          <a:ea typeface="KG Part of Me" charset="0"/>
                          <a:cs typeface="KG Part of Me" charset="0"/>
                        </a:rPr>
                        <a:t>little</a:t>
                      </a:r>
                      <a:endParaRPr lang="en-US" sz="4800" dirty="0">
                        <a:latin typeface="KG Part of Me" charset="0"/>
                        <a:ea typeface="KG Part of Me" charset="0"/>
                        <a:cs typeface="KG Part of M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latin typeface="KG Part of Me" charset="0"/>
                          <a:ea typeface="KG Part of Me" charset="0"/>
                          <a:cs typeface="KG Part of Me" charset="0"/>
                        </a:rPr>
                        <a:t>down</a:t>
                      </a:r>
                      <a:endParaRPr lang="en-US" sz="4800" dirty="0">
                        <a:latin typeface="KG Part of Me" charset="0"/>
                        <a:ea typeface="KG Part of Me" charset="0"/>
                        <a:cs typeface="KG Part of M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latin typeface="KG Part of Me" charset="0"/>
                          <a:ea typeface="KG Part of Me" charset="0"/>
                          <a:cs typeface="KG Part of Me" charset="0"/>
                        </a:rPr>
                        <a:t>can</a:t>
                      </a:r>
                      <a:endParaRPr lang="en-US" sz="4800" dirty="0">
                        <a:latin typeface="KG Part of Me" charset="0"/>
                        <a:ea typeface="KG Part of Me" charset="0"/>
                        <a:cs typeface="KG Part of M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4481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latin typeface="KG Part of Me" charset="0"/>
                          <a:ea typeface="KG Part of Me" charset="0"/>
                          <a:cs typeface="KG Part of Me" charset="0"/>
                        </a:rPr>
                        <a:t>see</a:t>
                      </a:r>
                      <a:endParaRPr lang="en-US" sz="4800" dirty="0">
                        <a:latin typeface="KG Part of Me" charset="0"/>
                        <a:ea typeface="KG Part of Me" charset="0"/>
                        <a:cs typeface="KG Part of M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latin typeface="KG Part of Me" charset="0"/>
                          <a:ea typeface="KG Part of Me" charset="0"/>
                          <a:cs typeface="KG Part of Me" charset="0"/>
                        </a:rPr>
                        <a:t>not</a:t>
                      </a:r>
                      <a:r>
                        <a:rPr lang="en-US" sz="4800" baseline="0" dirty="0" smtClean="0">
                          <a:latin typeface="KG Part of Me" charset="0"/>
                          <a:ea typeface="KG Part of Me" charset="0"/>
                          <a:cs typeface="KG Part of Me" charset="0"/>
                        </a:rPr>
                        <a:t> </a:t>
                      </a:r>
                      <a:endParaRPr lang="en-US" sz="4800" dirty="0">
                        <a:latin typeface="KG Part of Me" charset="0"/>
                        <a:ea typeface="KG Part of Me" charset="0"/>
                        <a:cs typeface="KG Part of M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latin typeface="KG Part of Me" charset="0"/>
                          <a:ea typeface="KG Part of Me" charset="0"/>
                          <a:cs typeface="KG Part of Me" charset="0"/>
                        </a:rPr>
                        <a:t>is</a:t>
                      </a:r>
                      <a:endParaRPr lang="en-US" sz="4800" dirty="0">
                        <a:latin typeface="KG Part of Me" charset="0"/>
                        <a:ea typeface="KG Part of Me" charset="0"/>
                        <a:cs typeface="KG Part of M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latin typeface="KG Part of Me" charset="0"/>
                          <a:ea typeface="KG Part of Me" charset="0"/>
                          <a:cs typeface="KG Part of Me" charset="0"/>
                        </a:rPr>
                        <a:t>look</a:t>
                      </a:r>
                      <a:endParaRPr lang="en-US" sz="4800" dirty="0">
                        <a:latin typeface="KG Part of Me" charset="0"/>
                        <a:ea typeface="KG Part of Me" charset="0"/>
                        <a:cs typeface="KG Part of M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>
                          <a:latin typeface="KG Part of Me" charset="0"/>
                          <a:ea typeface="KG Part of Me" charset="0"/>
                          <a:cs typeface="KG Part of Me" charset="0"/>
                        </a:rPr>
                        <a:t>up</a:t>
                      </a:r>
                      <a:endParaRPr lang="en-US" sz="4800" dirty="0">
                        <a:latin typeface="KG Part of Me" charset="0"/>
                        <a:ea typeface="KG Part of Me" charset="0"/>
                        <a:cs typeface="KG Part of M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to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511666" y="977669"/>
            <a:ext cx="812800" cy="812800"/>
          </a:xfrm>
          <a:prstGeom prst="rect">
            <a:avLst/>
          </a:prstGeom>
        </p:spPr>
      </p:pic>
      <p:pic>
        <p:nvPicPr>
          <p:cNvPr id="6" name="Recorded Soun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177174" y="977669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56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57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</TotalTime>
  <Words>20</Words>
  <Application>Microsoft Macintosh PowerPoint</Application>
  <PresentationFormat>Widescreen</PresentationFormat>
  <Paragraphs>20</Paragraphs>
  <Slides>1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KG Part of Me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2017-11-07T19:04:48Z</dcterms:created>
  <dcterms:modified xsi:type="dcterms:W3CDTF">2017-11-08T12:49:36Z</dcterms:modified>
</cp:coreProperties>
</file>